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2142" y="-21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754975-E25E-4276-AFC5-2A80CD4D9525}" type="datetimeFigureOut">
              <a:rPr lang="ru-RU" smtClean="0"/>
              <a:pPr/>
              <a:t>23.08.2017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BD24BA-968B-4D04-A1F1-B0C5CA87E21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BD24BA-968B-4D04-A1F1-B0C5CA87E21D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00240" y="857224"/>
            <a:ext cx="3929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571612" y="4214810"/>
            <a:ext cx="3857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85728" y="1285852"/>
            <a:ext cx="2143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10" descr="C:\Users\1\Desktop\Новая папка\фваыуавсфы.jpg"/>
          <p:cNvPicPr>
            <a:picLocks noChangeAspect="1" noChangeArrowheads="1"/>
          </p:cNvPicPr>
          <p:nvPr/>
        </p:nvPicPr>
        <p:blipFill>
          <a:blip r:embed="rId4">
            <a:lum bright="30000" contrast="40000"/>
          </a:blip>
          <a:srcRect/>
          <a:stretch>
            <a:fillRect/>
          </a:stretch>
        </p:blipFill>
        <p:spPr bwMode="auto">
          <a:xfrm>
            <a:off x="857232" y="2000232"/>
            <a:ext cx="2000264" cy="3164239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48" name="TextBox 47"/>
          <p:cNvSpPr txBox="1"/>
          <p:nvPr/>
        </p:nvSpPr>
        <p:spPr>
          <a:xfrm>
            <a:off x="1428736" y="642910"/>
            <a:ext cx="3786214" cy="10772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Нурланов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Аян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победитель </a:t>
            </a:r>
          </a:p>
          <a:p>
            <a:pPr algn="ctr"/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Международного конкурса </a:t>
            </a:r>
          </a:p>
          <a:p>
            <a:pPr algn="ctr"/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“ART BAYTEREK”</a:t>
            </a:r>
          </a:p>
          <a:p>
            <a:pPr algn="ctr"/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8" name="Picture 14" descr="C:\Users\1\Desktop\грамота Аяна 00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14752" y="2285984"/>
            <a:ext cx="2017663" cy="2542103"/>
          </a:xfrm>
          <a:prstGeom prst="rect">
            <a:avLst/>
          </a:prstGeom>
          <a:noFill/>
        </p:spPr>
      </p:pic>
      <p:pic>
        <p:nvPicPr>
          <p:cNvPr id="1037" name="Picture 13" descr="C:\Users\1\Desktop\Новая папка\ророо.jpg"/>
          <p:cNvPicPr>
            <a:picLocks noChangeAspect="1" noChangeArrowheads="1"/>
          </p:cNvPicPr>
          <p:nvPr/>
        </p:nvPicPr>
        <p:blipFill>
          <a:blip r:embed="rId6"/>
          <a:srcRect l="20833" t="19737" r="16667"/>
          <a:stretch>
            <a:fillRect/>
          </a:stretch>
        </p:blipFill>
        <p:spPr bwMode="auto">
          <a:xfrm rot="542881">
            <a:off x="3717930" y="5581373"/>
            <a:ext cx="2166983" cy="2937434"/>
          </a:xfrm>
          <a:prstGeom prst="rect">
            <a:avLst/>
          </a:prstGeom>
          <a:noFill/>
        </p:spPr>
      </p:pic>
      <p:sp>
        <p:nvSpPr>
          <p:cNvPr id="52" name="TextBox 51"/>
          <p:cNvSpPr txBox="1"/>
          <p:nvPr/>
        </p:nvSpPr>
        <p:spPr>
          <a:xfrm>
            <a:off x="2143116" y="6715140"/>
            <a:ext cx="25003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071678" y="7000892"/>
            <a:ext cx="42862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1\Desktop\РАб стол 2017\Нурланов Аян\IMG-20170808-WA0015.jpg"/>
          <p:cNvPicPr>
            <a:picLocks noChangeAspect="1" noChangeArrowheads="1"/>
          </p:cNvPicPr>
          <p:nvPr/>
        </p:nvPicPr>
        <p:blipFill>
          <a:blip r:embed="rId7"/>
          <a:srcRect l="18001" t="10937" b="36719"/>
          <a:stretch>
            <a:fillRect/>
          </a:stretch>
        </p:blipFill>
        <p:spPr bwMode="auto">
          <a:xfrm>
            <a:off x="785794" y="5643570"/>
            <a:ext cx="2391837" cy="27190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312</TotalTime>
  <Words>15</Words>
  <PresentationFormat>Экран (4:3)</PresentationFormat>
  <Paragraphs>8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34</cp:revision>
  <dcterms:created xsi:type="dcterms:W3CDTF">2017-06-13T06:03:02Z</dcterms:created>
  <dcterms:modified xsi:type="dcterms:W3CDTF">2017-08-23T09:49:59Z</dcterms:modified>
</cp:coreProperties>
</file>