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4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A568D02-241B-496B-B15E-118FC2300893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8FB6E4-0331-49B5-B35F-08A4B84D1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3482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183" y="1714481"/>
            <a:ext cx="5829300" cy="1960033"/>
          </a:xfrm>
        </p:spPr>
        <p:txBody>
          <a:bodyPr/>
          <a:lstStyle>
            <a:lvl1pPr>
              <a:defRPr>
                <a:solidFill>
                  <a:srgbClr val="EF2D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7968" y="3809995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  <a:latin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884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9BA2-8ACC-4057-A9D2-E61DB94005FA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EBD9E-EEDA-4FDF-9A6C-646DB0CEE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809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534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D87D6-2841-41D8-B4DE-03F54968570B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044E2-48BE-4AAE-BA4F-DE893A8A8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689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29A8-8D69-4F05-A8CA-5CED047A2178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206E2-827B-4A67-BE40-F1A243641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990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61E8-EA2B-45D1-A8C3-F70D876F243B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E5CD-F086-42F0-8116-33C9E0A12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73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D955E-A7D3-4E34-8C77-4E13CCC5871D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4B15F-C45C-4A90-8E67-F794CA4981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516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05B9-D7A7-4F90-9E38-4B1F90D8D4D1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64792-4C4F-4883-93CD-A8BB6FED7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99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9AAF4-AF89-4696-AED6-A199EDAFEA61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094C3-E40F-424E-A88B-680525C13E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773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20353-01FE-4BA4-8731-C38933C2DC01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977E-3395-45C1-8727-4A5AD927E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332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1E6C05-041C-4DD3-9E22-A2AA49B18296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4AB643-DA9F-42C1-B2EA-C11D997B40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u="sng" kern="1200">
          <a:solidFill>
            <a:srgbClr val="EF2D6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egoe Print" pitchFamily="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EF2D69"/>
          </a:solidFill>
          <a:latin typeface="Segoe Prin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EF2D69"/>
          </a:solidFill>
          <a:latin typeface="Segoe Prin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EF2D69"/>
          </a:solidFill>
          <a:latin typeface="Segoe Prin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EF2D69"/>
          </a:solidFill>
          <a:latin typeface="Segoe Print"/>
        </a:defRPr>
      </a:lvl5pPr>
      <a:lvl6pPr marL="457200" algn="ctr" rtl="0" fontAlgn="base">
        <a:spcBef>
          <a:spcPct val="0"/>
        </a:spcBef>
        <a:spcAft>
          <a:spcPct val="0"/>
        </a:spcAft>
        <a:defRPr sz="4000" u="sng">
          <a:solidFill>
            <a:srgbClr val="EF2D69"/>
          </a:solidFill>
          <a:latin typeface="Segoe Print"/>
        </a:defRPr>
      </a:lvl6pPr>
      <a:lvl7pPr marL="914400" algn="ctr" rtl="0" fontAlgn="base">
        <a:spcBef>
          <a:spcPct val="0"/>
        </a:spcBef>
        <a:spcAft>
          <a:spcPct val="0"/>
        </a:spcAft>
        <a:defRPr sz="4000" u="sng">
          <a:solidFill>
            <a:srgbClr val="EF2D69"/>
          </a:solidFill>
          <a:latin typeface="Segoe Print"/>
        </a:defRPr>
      </a:lvl7pPr>
      <a:lvl8pPr marL="1371600" algn="ctr" rtl="0" fontAlgn="base">
        <a:spcBef>
          <a:spcPct val="0"/>
        </a:spcBef>
        <a:spcAft>
          <a:spcPct val="0"/>
        </a:spcAft>
        <a:defRPr sz="4000" u="sng">
          <a:solidFill>
            <a:srgbClr val="EF2D69"/>
          </a:solidFill>
          <a:latin typeface="Segoe Print"/>
        </a:defRPr>
      </a:lvl8pPr>
      <a:lvl9pPr marL="1828800" algn="ctr" rtl="0" fontAlgn="base">
        <a:spcBef>
          <a:spcPct val="0"/>
        </a:spcBef>
        <a:spcAft>
          <a:spcPct val="0"/>
        </a:spcAft>
        <a:defRPr sz="4000" u="sng">
          <a:solidFill>
            <a:srgbClr val="EF2D69"/>
          </a:solidFill>
          <a:latin typeface="Segoe Prin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2DCDB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F2DCDB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F2DCDB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2DCDB"/>
          </a:solidFill>
          <a:latin typeface="Segoe UI" pitchFamily="34" charset="0"/>
          <a:ea typeface="+mn-ea"/>
          <a:cs typeface="Segoe U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F2DCDB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66" y="7715272"/>
            <a:ext cx="5929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CC"/>
                </a:solidFill>
                <a:latin typeface="Century Schoolbook" pitchFamily="18" charset="0"/>
              </a:rPr>
              <a:t>Вас поздравляют </a:t>
            </a:r>
          </a:p>
          <a:p>
            <a:r>
              <a:rPr lang="ru-RU" sz="2800" b="1" i="1" dirty="0" err="1" smtClean="0">
                <a:solidFill>
                  <a:srgbClr val="FFFFCC"/>
                </a:solidFill>
                <a:latin typeface="Century Schoolbook" pitchFamily="18" charset="0"/>
              </a:rPr>
              <a:t>джентельмены</a:t>
            </a:r>
            <a:r>
              <a:rPr lang="ru-RU" sz="2800" b="1" i="1" dirty="0" smtClean="0">
                <a:solidFill>
                  <a:srgbClr val="FFFFCC"/>
                </a:solidFill>
                <a:latin typeface="Century Schoolbook" pitchFamily="18" charset="0"/>
              </a:rPr>
              <a:t> 7 «Б» класса</a:t>
            </a:r>
            <a:endParaRPr lang="ru-RU" sz="2800" b="1" i="1" dirty="0">
              <a:solidFill>
                <a:srgbClr val="FFFFCC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249</TotalTime>
  <Words>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Тема1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МАРТА</dc:title>
  <dc:creator>Татьяна</dc:creator>
  <cp:lastModifiedBy>16 школа</cp:lastModifiedBy>
  <cp:revision>30</cp:revision>
  <dcterms:created xsi:type="dcterms:W3CDTF">2011-01-15T07:38:17Z</dcterms:created>
  <dcterms:modified xsi:type="dcterms:W3CDTF">2018-03-05T10:42:07Z</dcterms:modified>
</cp:coreProperties>
</file>