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9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8" y="785786"/>
            <a:ext cx="46434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С прекрасным праздником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весны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Мы Вас сердечно поздравляем.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Здоровья, счастья и любви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От всей души мы Вам желаем!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562317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/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 солнце пусть Вам ярко светит,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 птички радостно поют,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Пусть в Вашем доме воцарятся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Веселье, мир, тепло, уют.</a:t>
            </a:r>
          </a:p>
          <a:p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8" y="4000496"/>
            <a:ext cx="33575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Когда вокруг звенит капель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 раздается птичек пение,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Почувствуйте весны приход —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Примите наши поздравления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!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Юноши 11 «Б» класса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endParaRPr lang="ru-RU" sz="2000" i="1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19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Добжанский</dc:creator>
  <cp:lastModifiedBy>16 школа</cp:lastModifiedBy>
  <cp:revision>4</cp:revision>
  <dcterms:created xsi:type="dcterms:W3CDTF">2018-03-01T16:05:36Z</dcterms:created>
  <dcterms:modified xsi:type="dcterms:W3CDTF">2018-03-02T04:48:10Z</dcterms:modified>
</cp:coreProperties>
</file>