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121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1236" y="4632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995312"/>
            <a:ext cx="5143500" cy="424462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3511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7173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649111"/>
            <a:ext cx="1478756" cy="1033215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649111"/>
            <a:ext cx="4350544" cy="1033215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5077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94197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3039535"/>
            <a:ext cx="5915025" cy="5071532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8159046"/>
            <a:ext cx="5915025" cy="266699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21305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79996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49112"/>
            <a:ext cx="5915025" cy="235655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9141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65399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6010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4130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3" cy="28448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755423"/>
            <a:ext cx="3471863" cy="866422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3" cy="6776156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08291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649112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4E90A4-2C12-4DD3-8072-0EFC3BED2C55}" type="datetimeFigureOut">
              <a:rPr lang="ru-RU" smtClean="0"/>
              <a:pPr/>
              <a:t>05.03.2018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11300179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11300179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74FB3-079A-49C9-85DC-20EB39DCAC4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27690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1"/>
            <a:ext cx="6858000" cy="12174373"/>
          </a:xfrm>
          <a:prstGeom prst="rect">
            <a:avLst/>
          </a:prstGeom>
        </p:spPr>
      </p:pic>
      <p:sp>
        <p:nvSpPr>
          <p:cNvPr id="5" name="Овал 4"/>
          <p:cNvSpPr/>
          <p:nvPr/>
        </p:nvSpPr>
        <p:spPr>
          <a:xfrm>
            <a:off x="4972050" y="11334750"/>
            <a:ext cx="1552575" cy="7334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Stop">
              <a:avLst/>
            </a:prstTxWarp>
          </a:bodyPr>
          <a:lstStyle/>
          <a:p>
            <a:pPr algn="ctr"/>
            <a:r>
              <a:rPr lang="ru-RU" dirty="0" smtClean="0"/>
              <a:t>9 «Б»</a:t>
            </a:r>
          </a:p>
          <a:p>
            <a:pPr algn="ctr"/>
            <a:r>
              <a:rPr lang="ru-RU" dirty="0" smtClean="0"/>
              <a:t>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604779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5</Words>
  <Application>Microsoft Office PowerPoint</Application>
  <PresentationFormat>Произвольный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caxa</dc:creator>
  <cp:lastModifiedBy>16 школа</cp:lastModifiedBy>
  <cp:revision>4</cp:revision>
  <dcterms:created xsi:type="dcterms:W3CDTF">2018-03-04T13:59:36Z</dcterms:created>
  <dcterms:modified xsi:type="dcterms:W3CDTF">2018-03-05T10:45:28Z</dcterms:modified>
</cp:coreProperties>
</file>