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36" y="463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1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1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07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19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30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99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914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39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0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13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29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90A4-2C12-4DD3-8072-0EFC3BED2C55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4FB3-079A-49C9-85DC-20EB39DCA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6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6858000" cy="1217437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972050" y="11334750"/>
            <a:ext cx="1552575" cy="7334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dirty="0" smtClean="0"/>
              <a:t>9 «Б»</a:t>
            </a:r>
          </a:p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caxa</dc:creator>
  <cp:lastModifiedBy>16 школа</cp:lastModifiedBy>
  <cp:revision>4</cp:revision>
  <dcterms:created xsi:type="dcterms:W3CDTF">2018-03-04T13:59:36Z</dcterms:created>
  <dcterms:modified xsi:type="dcterms:W3CDTF">2018-03-05T10:45:28Z</dcterms:modified>
</cp:coreProperties>
</file>